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67" r:id="rId4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98CB-0ED4-4E8E-8298-D7EB2970EE3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66359-207D-4B81-81D6-D93B9201D2E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C6629-78A8-4310-8356-60CE396736F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Rubrik och innehåll ö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41023C-29A6-464B-8BDE-D050C028A3C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E5D80-9D5F-43D6-81F1-035E9404127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6EB23-47EA-4318-883C-52A30590137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98184-C51B-4A24-AB2C-8719E7B9F59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5E16F-FF37-4D84-B574-F6E542364D21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CBE33-84BB-4A66-919F-91981A602EA9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D7DFE-66C9-4E31-90D0-0E913A16E6D1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3D8E4-4FBC-4C68-9B37-C25D508D47A9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F12B5-DC25-48A9-98EF-70A93C93C78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C10AD8-A734-4A0E-B5B5-C66F61CB2F78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EU-SE-Stockholm-Center-National Mu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media-cdn.tripadvisor.com/media/photo-s/01/63/07/55/national-museum-stockhol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97" y="0"/>
            <a:ext cx="91550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commons/c/c4/Girl_at_a_Window_Rembrandt_1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0648"/>
            <a:ext cx="4968552" cy="6086476"/>
          </a:xfrm>
          <a:prstGeom prst="rect">
            <a:avLst/>
          </a:prstGeom>
          <a:noFill/>
        </p:spPr>
      </p:pic>
      <p:sp>
        <p:nvSpPr>
          <p:cNvPr id="3" name="textruta 2"/>
          <p:cNvSpPr txBox="1"/>
          <p:nvPr/>
        </p:nvSpPr>
        <p:spPr>
          <a:xfrm>
            <a:off x="0" y="636083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Rembrandt, </a:t>
            </a:r>
            <a:r>
              <a:rPr lang="sv-SE" i="1" dirty="0" smtClean="0"/>
              <a:t>Kökspigan</a:t>
            </a:r>
            <a:r>
              <a:rPr lang="sv-SE" dirty="0" smtClean="0"/>
              <a:t> (1651) – sidan 45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</Words>
  <Application>Microsoft Office PowerPoint</Application>
  <PresentationFormat>Bildspel på skärmen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Standardformgivning</vt:lpstr>
      <vt:lpstr>Bild 1</vt:lpstr>
      <vt:lpstr>Bild 2</vt:lpstr>
      <vt:lpstr>Bild 3</vt:lpstr>
    </vt:vector>
  </TitlesOfParts>
  <Company>Växjö Kommun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Eric Haraldsson</dc:creator>
  <cp:lastModifiedBy>Rebecca Borg</cp:lastModifiedBy>
  <cp:revision>19</cp:revision>
  <dcterms:created xsi:type="dcterms:W3CDTF">2010-08-16T13:04:40Z</dcterms:created>
  <dcterms:modified xsi:type="dcterms:W3CDTF">2010-08-18T13:01:57Z</dcterms:modified>
</cp:coreProperties>
</file>